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E32D21-6898-4FD4-AC0F-9C39AD75C607}" type="datetimeFigureOut">
              <a:rPr lang="en-GB" smtClean="0"/>
              <a:t>02/07/2015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4B2D600-A768-421A-B361-4EF0CB6253D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 </a:t>
            </a:r>
            <a:r>
              <a:rPr lang="en-GB" dirty="0" smtClean="0"/>
              <a:t>AID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ctr">
              <a:buNone/>
            </a:pPr>
            <a:endParaRPr lang="en-GB" dirty="0" smtClean="0"/>
          </a:p>
          <a:p>
            <a:pPr marL="114300" indent="0" algn="ctr">
              <a:buNone/>
            </a:pPr>
            <a:endParaRPr lang="en-GB" dirty="0"/>
          </a:p>
          <a:p>
            <a:pPr marL="114300" indent="0" algn="ctr">
              <a:buNone/>
            </a:pPr>
            <a:endParaRPr lang="en-GB" dirty="0" smtClean="0"/>
          </a:p>
          <a:p>
            <a:pPr marL="114300" indent="0" algn="ctr">
              <a:buNone/>
            </a:pPr>
            <a:endParaRPr lang="en-GB" dirty="0" smtClean="0">
              <a:latin typeface="Bauhaus 93" panose="04030905020B02020C02" pitchFamily="82" charset="0"/>
            </a:endParaRPr>
          </a:p>
          <a:p>
            <a:pPr marL="114300" indent="0" algn="ctr">
              <a:buNone/>
            </a:pPr>
            <a:endParaRPr lang="en-GB" dirty="0">
              <a:latin typeface="Bauhaus 93" panose="04030905020B02020C02" pitchFamily="82" charset="0"/>
            </a:endParaRPr>
          </a:p>
          <a:p>
            <a:pPr marL="114300" indent="0" algn="ctr">
              <a:buNone/>
            </a:pPr>
            <a:endParaRPr lang="en-GB" dirty="0" smtClean="0">
              <a:latin typeface="Bauhaus 93" panose="04030905020B02020C02" pitchFamily="82" charset="0"/>
            </a:endParaRPr>
          </a:p>
          <a:p>
            <a:pPr marL="114300" indent="0" algn="ctr">
              <a:buNone/>
            </a:pPr>
            <a:r>
              <a:rPr lang="en-GB" dirty="0" smtClean="0">
                <a:latin typeface="Bauhaus 93" panose="04030905020B02020C02" pitchFamily="82" charset="0"/>
              </a:rPr>
              <a:t>PLEASE </a:t>
            </a:r>
            <a:r>
              <a:rPr lang="en-GB" dirty="0" smtClean="0">
                <a:latin typeface="Bauhaus 93" panose="04030905020B02020C02" pitchFamily="82" charset="0"/>
              </a:rPr>
              <a:t>WE NEED YOUR HELP</a:t>
            </a:r>
            <a:r>
              <a:rPr lang="en-GB" dirty="0" smtClean="0">
                <a:latin typeface="Bauhaus 93" panose="04030905020B02020C02" pitchFamily="82" charset="0"/>
              </a:rPr>
              <a:t>!</a:t>
            </a:r>
            <a:endParaRPr lang="en-GB" dirty="0">
              <a:latin typeface="Bauhaus 93" panose="04030905020B02020C02" pitchFamily="82" charset="0"/>
            </a:endParaRPr>
          </a:p>
        </p:txBody>
      </p:sp>
      <p:pic>
        <p:nvPicPr>
          <p:cNvPr id="4" name="africa water aid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39952" y="386104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56" y="1124744"/>
            <a:ext cx="2664295" cy="19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3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71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Just call  00311 5916 or text Water Aid to make a donation.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3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3000"/>
    </mc:Choice>
    <mc:Fallback xmlns="">
      <p:transition advClick="0" advTm="13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66</TotalTime>
  <Words>21</Words>
  <Application>Microsoft Office PowerPoint</Application>
  <PresentationFormat>On-screen Show (4:3)</PresentationFormat>
  <Paragraphs>17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Bauhaus 93</vt:lpstr>
      <vt:lpstr>Book Antiqua</vt:lpstr>
      <vt:lpstr>Century Gothic</vt:lpstr>
      <vt:lpstr>Apothecary</vt:lpstr>
      <vt:lpstr>WATER AID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%username%</dc:creator>
  <cp:lastModifiedBy>Suite-IWB</cp:lastModifiedBy>
  <cp:revision>7</cp:revision>
  <dcterms:created xsi:type="dcterms:W3CDTF">2015-06-30T10:02:46Z</dcterms:created>
  <dcterms:modified xsi:type="dcterms:W3CDTF">2015-07-02T09:01:33Z</dcterms:modified>
</cp:coreProperties>
</file>